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22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vadinima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582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as su antraš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706772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elės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6883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o pavadinimas kortelė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52417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rba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2706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9770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796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864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132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4/21/2020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686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169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138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851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674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t-LT" smtClean="0"/>
              <a:t>Spustelėkite piktogr. norėdami įtraukti pav.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451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69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tudijos.lt/istaiga/121/0/Viesoji-istaiga-Vilniaus-Zirmunu-darbo-rinkos-mokymo-centras" TargetMode="External"/><Relationship Id="rId13" Type="http://schemas.openxmlformats.org/officeDocument/2006/relationships/hyperlink" Target="http://www.studijos.lt/istaiga/2098/0/Druskininku-amatu-mokykla" TargetMode="External"/><Relationship Id="rId3" Type="http://schemas.openxmlformats.org/officeDocument/2006/relationships/hyperlink" Target="http://www.studijos.lt/istaiga/79/0/Silutes-turizmo-ir-paslaugu-verslo-mokykla" TargetMode="External"/><Relationship Id="rId7" Type="http://schemas.openxmlformats.org/officeDocument/2006/relationships/hyperlink" Target="http://www.studijos.lt/istaiga/97/0/Kedainiu-profesinio-rengimo-centras" TargetMode="External"/><Relationship Id="rId12" Type="http://schemas.openxmlformats.org/officeDocument/2006/relationships/hyperlink" Target="http://www.studijos.lt/istaiga/1501/0/vilniaus-turizmo-ir-prekybos-verslo-mokykla" TargetMode="External"/><Relationship Id="rId2" Type="http://schemas.openxmlformats.org/officeDocument/2006/relationships/hyperlink" Target="http://www.studijos.lt/istaiga/78/0/Viesoji-istaiga-Panevezio-profesinio-rengimo-centras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studijos.lt/istaiga/85/0/utenos-regioninis-profesinio-mokymo-centras" TargetMode="External"/><Relationship Id="rId11" Type="http://schemas.openxmlformats.org/officeDocument/2006/relationships/hyperlink" Target="http://www.studijos.lt/istaiga/1420/0/Varenos-technologijos-ir-verslo-mokykla" TargetMode="External"/><Relationship Id="rId5" Type="http://schemas.openxmlformats.org/officeDocument/2006/relationships/hyperlink" Target="http://www.studijos.lt/istaiga/84/0/Marijampoles-profesinio-rengimo-centras" TargetMode="External"/><Relationship Id="rId10" Type="http://schemas.openxmlformats.org/officeDocument/2006/relationships/hyperlink" Target="http://www.studijos.lt/istaiga/427/0/VIESOJI-ISTAIGA-KURSENU-POLITECHNIKOS-MOKYKLA" TargetMode="External"/><Relationship Id="rId4" Type="http://schemas.openxmlformats.org/officeDocument/2006/relationships/hyperlink" Target="http://www.studijos.lt/istaiga/82/0/Jonavos-politechnikos-mokykla" TargetMode="External"/><Relationship Id="rId9" Type="http://schemas.openxmlformats.org/officeDocument/2006/relationships/hyperlink" Target="http://www.studijos.lt/istaiga/132/0/Viesoji-istaiga-Panevezio-darbo-rinkos-mokymo-centra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ijos.lt/mokymo_programa/304/0/Virejo-Mokymo-Programa" TargetMode="External"/><Relationship Id="rId2" Type="http://schemas.openxmlformats.org/officeDocument/2006/relationships/hyperlink" Target="https://www.slideshare.net/Imitukami/virjo-profesija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963859" y="467092"/>
            <a:ext cx="8569440" cy="1099158"/>
          </a:xfrm>
        </p:spPr>
        <p:txBody>
          <a:bodyPr/>
          <a:lstStyle/>
          <a:p>
            <a:pPr algn="ctr"/>
            <a:r>
              <a:rPr lang="en-US" dirty="0" smtClean="0"/>
              <a:t>PROFESIJOS PAVADINIMAS</a:t>
            </a:r>
            <a:endParaRPr lang="lt-LT" dirty="0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4336610" y="5789098"/>
            <a:ext cx="4807390" cy="448739"/>
          </a:xfrm>
        </p:spPr>
        <p:txBody>
          <a:bodyPr/>
          <a:lstStyle/>
          <a:p>
            <a:r>
              <a:rPr lang="en-US" dirty="0" err="1" smtClean="0"/>
              <a:t>IIIb</a:t>
            </a:r>
            <a:r>
              <a:rPr lang="en-US" dirty="0" smtClean="0"/>
              <a:t> </a:t>
            </a:r>
            <a:r>
              <a:rPr lang="en-US" dirty="0" err="1" smtClean="0"/>
              <a:t>klas</a:t>
            </a:r>
            <a:r>
              <a:rPr lang="lt-LT" dirty="0" smtClean="0"/>
              <a:t>ės mokinys (-ė) vardas pavardė</a:t>
            </a:r>
            <a:endParaRPr lang="lt-LT" dirty="0"/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052" y="1717894"/>
            <a:ext cx="6790097" cy="3819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055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846164" y="367505"/>
            <a:ext cx="8569440" cy="1646302"/>
          </a:xfrm>
        </p:spPr>
        <p:txBody>
          <a:bodyPr/>
          <a:lstStyle/>
          <a:p>
            <a:r>
              <a:rPr lang="lt-LT" dirty="0" smtClean="0"/>
              <a:t>KUR GALIMA STUDIJUOTI, KAD ĮGYTUM ŠIĄ PROFESIJĄ</a:t>
            </a:r>
            <a:endParaRPr lang="lt-LT" dirty="0"/>
          </a:p>
        </p:txBody>
      </p:sp>
      <p:sp>
        <p:nvSpPr>
          <p:cNvPr id="6" name="Stačiakampis 5"/>
          <p:cNvSpPr/>
          <p:nvPr/>
        </p:nvSpPr>
        <p:spPr>
          <a:xfrm>
            <a:off x="846164" y="2248453"/>
            <a:ext cx="38632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b="1" dirty="0">
                <a:solidFill>
                  <a:srgbClr val="828282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Panevėžio profesinio rengimo centras</a:t>
            </a:r>
            <a:endParaRPr lang="lt-LT" dirty="0"/>
          </a:p>
        </p:txBody>
      </p:sp>
      <p:sp>
        <p:nvSpPr>
          <p:cNvPr id="7" name="Stačiakampis 6"/>
          <p:cNvSpPr/>
          <p:nvPr/>
        </p:nvSpPr>
        <p:spPr>
          <a:xfrm>
            <a:off x="5009590" y="2248453"/>
            <a:ext cx="44060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b="1" u="sng" dirty="0">
                <a:solidFill>
                  <a:srgbClr val="828282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Šilutės turizmo ir paslaugų verslo mokykla</a:t>
            </a:r>
            <a:endParaRPr lang="lt-LT" dirty="0"/>
          </a:p>
        </p:txBody>
      </p:sp>
      <p:sp>
        <p:nvSpPr>
          <p:cNvPr id="8" name="Stačiakampis 7"/>
          <p:cNvSpPr/>
          <p:nvPr/>
        </p:nvSpPr>
        <p:spPr>
          <a:xfrm>
            <a:off x="630561" y="2894442"/>
            <a:ext cx="32624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b="1" dirty="0">
                <a:solidFill>
                  <a:srgbClr val="828282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Jonavos politechnikos mokykla</a:t>
            </a:r>
            <a:endParaRPr lang="lt-LT" dirty="0"/>
          </a:p>
        </p:txBody>
      </p:sp>
      <p:sp>
        <p:nvSpPr>
          <p:cNvPr id="9" name="Stačiakampis 8"/>
          <p:cNvSpPr/>
          <p:nvPr/>
        </p:nvSpPr>
        <p:spPr>
          <a:xfrm>
            <a:off x="448619" y="3572118"/>
            <a:ext cx="42607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b="1" u="sng" dirty="0">
                <a:solidFill>
                  <a:srgbClr val="828282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5"/>
              </a:rPr>
              <a:t>Marijampolės profesinio rengimo centras</a:t>
            </a:r>
            <a:endParaRPr lang="lt-LT" dirty="0"/>
          </a:p>
        </p:txBody>
      </p:sp>
      <p:sp>
        <p:nvSpPr>
          <p:cNvPr id="10" name="Stačiakampis 9"/>
          <p:cNvSpPr/>
          <p:nvPr/>
        </p:nvSpPr>
        <p:spPr>
          <a:xfrm>
            <a:off x="4117846" y="2910285"/>
            <a:ext cx="4626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b="1" dirty="0">
                <a:solidFill>
                  <a:srgbClr val="828282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6"/>
              </a:rPr>
              <a:t>Utenos regioninis profesinio mokymo centras</a:t>
            </a:r>
            <a:endParaRPr lang="lt-LT" dirty="0"/>
          </a:p>
        </p:txBody>
      </p:sp>
      <p:sp>
        <p:nvSpPr>
          <p:cNvPr id="11" name="Stačiakampis 10"/>
          <p:cNvSpPr/>
          <p:nvPr/>
        </p:nvSpPr>
        <p:spPr>
          <a:xfrm>
            <a:off x="368630" y="4249794"/>
            <a:ext cx="3786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b="1" dirty="0">
                <a:solidFill>
                  <a:srgbClr val="828282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7"/>
              </a:rPr>
              <a:t>Kėdainių profesinio rengimo centras</a:t>
            </a:r>
            <a:endParaRPr lang="lt-LT" dirty="0"/>
          </a:p>
        </p:txBody>
      </p:sp>
      <p:sp>
        <p:nvSpPr>
          <p:cNvPr id="12" name="Stačiakampis 11"/>
          <p:cNvSpPr/>
          <p:nvPr/>
        </p:nvSpPr>
        <p:spPr>
          <a:xfrm>
            <a:off x="5009590" y="3572118"/>
            <a:ext cx="49786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b="1" dirty="0">
                <a:solidFill>
                  <a:srgbClr val="828282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8"/>
              </a:rPr>
              <a:t>Vilniaus Žirmūnų darbo rinkos mokymo centras</a:t>
            </a:r>
            <a:endParaRPr lang="lt-LT" dirty="0"/>
          </a:p>
        </p:txBody>
      </p:sp>
      <p:sp>
        <p:nvSpPr>
          <p:cNvPr id="13" name="Stačiakampis 12"/>
          <p:cNvSpPr/>
          <p:nvPr/>
        </p:nvSpPr>
        <p:spPr>
          <a:xfrm>
            <a:off x="239519" y="4894712"/>
            <a:ext cx="4198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b="1" dirty="0">
                <a:solidFill>
                  <a:srgbClr val="828282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9"/>
              </a:rPr>
              <a:t>Panevėžio darbo rinkos mokymo centras</a:t>
            </a:r>
            <a:endParaRPr lang="lt-LT" dirty="0"/>
          </a:p>
        </p:txBody>
      </p:sp>
      <p:sp>
        <p:nvSpPr>
          <p:cNvPr id="14" name="Stačiakampis 13"/>
          <p:cNvSpPr/>
          <p:nvPr/>
        </p:nvSpPr>
        <p:spPr>
          <a:xfrm>
            <a:off x="4781002" y="4249794"/>
            <a:ext cx="46346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b="1" dirty="0">
                <a:solidFill>
                  <a:srgbClr val="828282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0"/>
              </a:rPr>
              <a:t>KURŠĖNŲ POLITECHNIKOS MOKYKLA</a:t>
            </a:r>
            <a:endParaRPr lang="lt-LT" dirty="0"/>
          </a:p>
        </p:txBody>
      </p:sp>
      <p:sp>
        <p:nvSpPr>
          <p:cNvPr id="15" name="Stačiakampis 14"/>
          <p:cNvSpPr/>
          <p:nvPr/>
        </p:nvSpPr>
        <p:spPr>
          <a:xfrm>
            <a:off x="5009590" y="4911627"/>
            <a:ext cx="41219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b="1" dirty="0">
                <a:solidFill>
                  <a:srgbClr val="828282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1"/>
              </a:rPr>
              <a:t>Varėnos technologijos ir verslo mokykla</a:t>
            </a:r>
            <a:endParaRPr lang="lt-LT" dirty="0"/>
          </a:p>
        </p:txBody>
      </p:sp>
      <p:sp>
        <p:nvSpPr>
          <p:cNvPr id="16" name="Stačiakampis 15"/>
          <p:cNvSpPr/>
          <p:nvPr/>
        </p:nvSpPr>
        <p:spPr>
          <a:xfrm>
            <a:off x="286203" y="5589303"/>
            <a:ext cx="45856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b="1" dirty="0">
                <a:solidFill>
                  <a:srgbClr val="828282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2"/>
              </a:rPr>
              <a:t>Vilniaus turizmo ir prekybos verslo mokykla</a:t>
            </a:r>
            <a:endParaRPr lang="lt-LT" dirty="0"/>
          </a:p>
        </p:txBody>
      </p:sp>
      <p:sp>
        <p:nvSpPr>
          <p:cNvPr id="17" name="Stačiakampis 16"/>
          <p:cNvSpPr/>
          <p:nvPr/>
        </p:nvSpPr>
        <p:spPr>
          <a:xfrm>
            <a:off x="5252798" y="5589303"/>
            <a:ext cx="30444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b="1" u="sng" dirty="0">
                <a:solidFill>
                  <a:srgbClr val="828282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3"/>
              </a:rPr>
              <a:t>Druskininkų amatų mokykla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549530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344031" y="217284"/>
            <a:ext cx="9261695" cy="1162780"/>
          </a:xfrm>
        </p:spPr>
        <p:txBody>
          <a:bodyPr/>
          <a:lstStyle/>
          <a:p>
            <a:r>
              <a:rPr lang="lt-LT" dirty="0" smtClean="0"/>
              <a:t>PROFESINĖS PERSPEKTYVOS</a:t>
            </a:r>
            <a:endParaRPr lang="lt-LT" dirty="0"/>
          </a:p>
        </p:txBody>
      </p:sp>
      <p:pic>
        <p:nvPicPr>
          <p:cNvPr id="5" name="Paveikslėlis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79" y="1690734"/>
            <a:ext cx="8516798" cy="4790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081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701728" y="190123"/>
            <a:ext cx="8569440" cy="1072246"/>
          </a:xfrm>
        </p:spPr>
        <p:txBody>
          <a:bodyPr/>
          <a:lstStyle/>
          <a:p>
            <a:pPr algn="ctr"/>
            <a:r>
              <a:rPr lang="lt-LT" dirty="0" smtClean="0"/>
              <a:t>DARBO APRAŠYMAS</a:t>
            </a:r>
            <a:endParaRPr lang="lt-LT" dirty="0"/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728" y="1570185"/>
            <a:ext cx="8478067" cy="4768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774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864271" y="0"/>
            <a:ext cx="8569440" cy="1180887"/>
          </a:xfrm>
        </p:spPr>
        <p:txBody>
          <a:bodyPr/>
          <a:lstStyle/>
          <a:p>
            <a:pPr algn="ctr"/>
            <a:r>
              <a:rPr lang="lt-LT" dirty="0" smtClean="0"/>
              <a:t>ASMENINĖS SAVYBĖS</a:t>
            </a:r>
            <a:endParaRPr lang="lt-LT" dirty="0"/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271" y="1664140"/>
            <a:ext cx="7933853" cy="446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269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954805" y="190123"/>
            <a:ext cx="8569440" cy="1171834"/>
          </a:xfrm>
        </p:spPr>
        <p:txBody>
          <a:bodyPr/>
          <a:lstStyle/>
          <a:p>
            <a:pPr algn="ctr"/>
            <a:r>
              <a:rPr lang="lt-LT" dirty="0" smtClean="0"/>
              <a:t>NAUDOTA INFORMACIJA:</a:t>
            </a:r>
            <a:endParaRPr lang="lt-LT" dirty="0"/>
          </a:p>
        </p:txBody>
      </p:sp>
      <p:sp>
        <p:nvSpPr>
          <p:cNvPr id="4" name="Stačiakampis 3"/>
          <p:cNvSpPr/>
          <p:nvPr/>
        </p:nvSpPr>
        <p:spPr>
          <a:xfrm>
            <a:off x="1394233" y="2438576"/>
            <a:ext cx="78889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dirty="0">
                <a:hlinkClick r:id="rId2"/>
              </a:rPr>
              <a:t>https://www.slideshare.net/Imitukami/virjo-profesija</a:t>
            </a:r>
            <a:endParaRPr lang="lt-LT" sz="2400" dirty="0"/>
          </a:p>
        </p:txBody>
      </p:sp>
      <p:sp>
        <p:nvSpPr>
          <p:cNvPr id="5" name="Stačiakampis 4"/>
          <p:cNvSpPr/>
          <p:nvPr/>
        </p:nvSpPr>
        <p:spPr>
          <a:xfrm>
            <a:off x="108642" y="3793898"/>
            <a:ext cx="106649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000" dirty="0">
                <a:hlinkClick r:id="rId3"/>
              </a:rPr>
              <a:t>http://</a:t>
            </a:r>
            <a:r>
              <a:rPr lang="lt-LT" sz="2400" dirty="0">
                <a:hlinkClick r:id="rId3"/>
              </a:rPr>
              <a:t>www.studijos.lt/mokymo_programa/304/0/Virejo-Mokymo-Programa</a:t>
            </a:r>
            <a:endParaRPr lang="lt-LT" sz="2400" dirty="0"/>
          </a:p>
        </p:txBody>
      </p:sp>
    </p:spTree>
    <p:extLst>
      <p:ext uri="{BB962C8B-B14F-4D97-AF65-F5344CB8AC3E}">
        <p14:creationId xmlns:p14="http://schemas.microsoft.com/office/powerpoint/2010/main" val="4002607002"/>
      </p:ext>
    </p:extLst>
  </p:cSld>
  <p:clrMapOvr>
    <a:masterClrMapping/>
  </p:clrMapOvr>
</p:sld>
</file>

<file path=ppt/theme/theme1.xml><?xml version="1.0" encoding="utf-8"?>
<a:theme xmlns:a="http://schemas.openxmlformats.org/drawingml/2006/main" name="Briaunota">
  <a:themeElements>
    <a:clrScheme name="Briauno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Briauno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riauno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</TotalTime>
  <Words>88</Words>
  <Application>Microsoft Office PowerPoint</Application>
  <PresentationFormat>Plačiaekranė</PresentationFormat>
  <Paragraphs>21</Paragraphs>
  <Slides>6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6</vt:i4>
      </vt:variant>
    </vt:vector>
  </HeadingPairs>
  <TitlesOfParts>
    <vt:vector size="11" baseType="lpstr">
      <vt:lpstr>Arial</vt:lpstr>
      <vt:lpstr>Times New Roman</vt:lpstr>
      <vt:lpstr>Trebuchet MS</vt:lpstr>
      <vt:lpstr>Wingdings 3</vt:lpstr>
      <vt:lpstr>Briaunota</vt:lpstr>
      <vt:lpstr>PROFESIJOS PAVADINIMAS</vt:lpstr>
      <vt:lpstr>KUR GALIMA STUDIJUOTI, KAD ĮGYTUM ŠIĄ PROFESIJĄ</vt:lpstr>
      <vt:lpstr>PROFESINĖS PERSPEKTYVOS</vt:lpstr>
      <vt:lpstr>DARBO APRAŠYMAS</vt:lpstr>
      <vt:lpstr>ASMENINĖS SAVYBĖS</vt:lpstr>
      <vt:lpstr>NAUDOTA INFORMACIJA: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PROFESIJOS PAVADINIMAS</dc:title>
  <dc:creator>„Microsoft“ abonementas</dc:creator>
  <cp:lastModifiedBy>„Microsoft“ abonementas</cp:lastModifiedBy>
  <cp:revision>4</cp:revision>
  <dcterms:created xsi:type="dcterms:W3CDTF">2020-04-21T12:34:14Z</dcterms:created>
  <dcterms:modified xsi:type="dcterms:W3CDTF">2020-04-21T12:56:01Z</dcterms:modified>
</cp:coreProperties>
</file>