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8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0677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8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241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70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77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9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6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3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6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38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5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7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5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udijos.lt/istaiga/121/0/Viesoji-istaiga-Vilniaus-Zirmunu-darbo-rinkos-mokymo-centras" TargetMode="External"/><Relationship Id="rId13" Type="http://schemas.openxmlformats.org/officeDocument/2006/relationships/hyperlink" Target="http://www.studijos.lt/istaiga/2098/0/Druskininku-amatu-mokykla" TargetMode="External"/><Relationship Id="rId3" Type="http://schemas.openxmlformats.org/officeDocument/2006/relationships/hyperlink" Target="http://www.studijos.lt/istaiga/79/0/Silutes-turizmo-ir-paslaugu-verslo-mokykla" TargetMode="External"/><Relationship Id="rId7" Type="http://schemas.openxmlformats.org/officeDocument/2006/relationships/hyperlink" Target="http://www.studijos.lt/istaiga/97/0/Kedainiu-profesinio-rengimo-centras" TargetMode="External"/><Relationship Id="rId12" Type="http://schemas.openxmlformats.org/officeDocument/2006/relationships/hyperlink" Target="http://www.studijos.lt/istaiga/1501/0/vilniaus-turizmo-ir-prekybos-verslo-mokykla" TargetMode="External"/><Relationship Id="rId2" Type="http://schemas.openxmlformats.org/officeDocument/2006/relationships/hyperlink" Target="http://www.studijos.lt/istaiga/78/0/Viesoji-istaiga-Panevezio-profesinio-rengimo-centra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udijos.lt/istaiga/85/0/utenos-regioninis-profesinio-mokymo-centras" TargetMode="External"/><Relationship Id="rId11" Type="http://schemas.openxmlformats.org/officeDocument/2006/relationships/hyperlink" Target="http://www.studijos.lt/istaiga/1420/0/Varenos-technologijos-ir-verslo-mokykla" TargetMode="External"/><Relationship Id="rId5" Type="http://schemas.openxmlformats.org/officeDocument/2006/relationships/hyperlink" Target="http://www.studijos.lt/istaiga/84/0/Marijampoles-profesinio-rengimo-centras" TargetMode="External"/><Relationship Id="rId10" Type="http://schemas.openxmlformats.org/officeDocument/2006/relationships/hyperlink" Target="http://www.studijos.lt/istaiga/427/0/VIESOJI-ISTAIGA-KURSENU-POLITECHNIKOS-MOKYKLA" TargetMode="External"/><Relationship Id="rId4" Type="http://schemas.openxmlformats.org/officeDocument/2006/relationships/hyperlink" Target="http://www.studijos.lt/istaiga/82/0/Jonavos-politechnikos-mokykla" TargetMode="External"/><Relationship Id="rId9" Type="http://schemas.openxmlformats.org/officeDocument/2006/relationships/hyperlink" Target="http://www.studijos.lt/istaiga/132/0/Viesoji-istaiga-Panevezio-darbo-rinkos-mokymo-centra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jos.lt/mokymo_programa/304/0/Virejo-Mokymo-Programa" TargetMode="External"/><Relationship Id="rId2" Type="http://schemas.openxmlformats.org/officeDocument/2006/relationships/hyperlink" Target="https://www.slideshare.net/Imitukami/virjo-profesij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963859" y="467092"/>
            <a:ext cx="8569440" cy="1099158"/>
          </a:xfrm>
        </p:spPr>
        <p:txBody>
          <a:bodyPr/>
          <a:lstStyle/>
          <a:p>
            <a:pPr algn="ctr"/>
            <a:r>
              <a:rPr lang="en-US" dirty="0" smtClean="0"/>
              <a:t>PROFESIJOS PAVADINIMAS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4336610" y="5789098"/>
            <a:ext cx="4807390" cy="448739"/>
          </a:xfrm>
        </p:spPr>
        <p:txBody>
          <a:bodyPr/>
          <a:lstStyle/>
          <a:p>
            <a:r>
              <a:rPr lang="en-US" dirty="0" err="1" smtClean="0"/>
              <a:t>IIIb</a:t>
            </a:r>
            <a:r>
              <a:rPr lang="en-US" dirty="0" smtClean="0"/>
              <a:t> </a:t>
            </a:r>
            <a:r>
              <a:rPr lang="en-US" dirty="0" err="1" smtClean="0"/>
              <a:t>klas</a:t>
            </a:r>
            <a:r>
              <a:rPr lang="lt-LT" dirty="0" smtClean="0"/>
              <a:t>ės mokinys (-ė) vardas pavardė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052" y="1717894"/>
            <a:ext cx="6790097" cy="381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5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846164" y="367505"/>
            <a:ext cx="8569440" cy="1646302"/>
          </a:xfrm>
        </p:spPr>
        <p:txBody>
          <a:bodyPr/>
          <a:lstStyle/>
          <a:p>
            <a:r>
              <a:rPr lang="lt-LT" dirty="0" smtClean="0"/>
              <a:t>KUR GALIMA STUDIJUOTI, KAD ĮGYTUM ŠIĄ PROFESIJĄ</a:t>
            </a:r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846164" y="2248453"/>
            <a:ext cx="3863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Panevėžio profesinio rengimo centras</a:t>
            </a:r>
            <a:endParaRPr lang="lt-LT" dirty="0"/>
          </a:p>
        </p:txBody>
      </p:sp>
      <p:sp>
        <p:nvSpPr>
          <p:cNvPr id="7" name="Stačiakampis 6"/>
          <p:cNvSpPr/>
          <p:nvPr/>
        </p:nvSpPr>
        <p:spPr>
          <a:xfrm>
            <a:off x="5009590" y="2248453"/>
            <a:ext cx="44060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u="sng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Šilutės turizmo ir paslaugų verslo mokykla</a:t>
            </a:r>
            <a:endParaRPr lang="lt-LT" dirty="0"/>
          </a:p>
        </p:txBody>
      </p:sp>
      <p:sp>
        <p:nvSpPr>
          <p:cNvPr id="8" name="Stačiakampis 7"/>
          <p:cNvSpPr/>
          <p:nvPr/>
        </p:nvSpPr>
        <p:spPr>
          <a:xfrm>
            <a:off x="630561" y="2894442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Jonavos politechnikos mokykla</a:t>
            </a:r>
            <a:endParaRPr lang="lt-LT" dirty="0"/>
          </a:p>
        </p:txBody>
      </p:sp>
      <p:sp>
        <p:nvSpPr>
          <p:cNvPr id="9" name="Stačiakampis 8"/>
          <p:cNvSpPr/>
          <p:nvPr/>
        </p:nvSpPr>
        <p:spPr>
          <a:xfrm>
            <a:off x="448619" y="3572118"/>
            <a:ext cx="4260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u="sng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Marijampolės profesinio rengimo centras</a:t>
            </a:r>
            <a:endParaRPr lang="lt-LT" dirty="0"/>
          </a:p>
        </p:txBody>
      </p:sp>
      <p:sp>
        <p:nvSpPr>
          <p:cNvPr id="10" name="Stačiakampis 9"/>
          <p:cNvSpPr/>
          <p:nvPr/>
        </p:nvSpPr>
        <p:spPr>
          <a:xfrm>
            <a:off x="4117846" y="2910285"/>
            <a:ext cx="462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Utenos regioninis profesinio mokymo centras</a:t>
            </a:r>
            <a:endParaRPr lang="lt-LT" dirty="0"/>
          </a:p>
        </p:txBody>
      </p:sp>
      <p:sp>
        <p:nvSpPr>
          <p:cNvPr id="11" name="Stačiakampis 10"/>
          <p:cNvSpPr/>
          <p:nvPr/>
        </p:nvSpPr>
        <p:spPr>
          <a:xfrm>
            <a:off x="368630" y="4249794"/>
            <a:ext cx="3786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7"/>
              </a:rPr>
              <a:t>Kėdainių profesinio rengimo centras</a:t>
            </a:r>
            <a:endParaRPr lang="lt-LT" dirty="0"/>
          </a:p>
        </p:txBody>
      </p:sp>
      <p:sp>
        <p:nvSpPr>
          <p:cNvPr id="12" name="Stačiakampis 11"/>
          <p:cNvSpPr/>
          <p:nvPr/>
        </p:nvSpPr>
        <p:spPr>
          <a:xfrm>
            <a:off x="5009590" y="3572118"/>
            <a:ext cx="4978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8"/>
              </a:rPr>
              <a:t>Vilniaus Žirmūnų darbo rinkos mokymo centras</a:t>
            </a:r>
            <a:endParaRPr lang="lt-LT" dirty="0"/>
          </a:p>
        </p:txBody>
      </p:sp>
      <p:sp>
        <p:nvSpPr>
          <p:cNvPr id="13" name="Stačiakampis 12"/>
          <p:cNvSpPr/>
          <p:nvPr/>
        </p:nvSpPr>
        <p:spPr>
          <a:xfrm>
            <a:off x="239519" y="4894712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9"/>
              </a:rPr>
              <a:t>Panevėžio darbo rinkos mokymo centras</a:t>
            </a:r>
            <a:endParaRPr lang="lt-LT" dirty="0"/>
          </a:p>
        </p:txBody>
      </p:sp>
      <p:sp>
        <p:nvSpPr>
          <p:cNvPr id="14" name="Stačiakampis 13"/>
          <p:cNvSpPr/>
          <p:nvPr/>
        </p:nvSpPr>
        <p:spPr>
          <a:xfrm>
            <a:off x="4781002" y="4249794"/>
            <a:ext cx="4634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0"/>
              </a:rPr>
              <a:t>KURŠĖNŲ POLITECHNIKOS MOKYKLA</a:t>
            </a:r>
            <a:endParaRPr lang="lt-LT" dirty="0"/>
          </a:p>
        </p:txBody>
      </p:sp>
      <p:sp>
        <p:nvSpPr>
          <p:cNvPr id="15" name="Stačiakampis 14"/>
          <p:cNvSpPr/>
          <p:nvPr/>
        </p:nvSpPr>
        <p:spPr>
          <a:xfrm>
            <a:off x="5009590" y="4911627"/>
            <a:ext cx="4121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1"/>
              </a:rPr>
              <a:t>Varėnos technologijos ir verslo mokykla</a:t>
            </a:r>
            <a:endParaRPr lang="lt-LT" dirty="0"/>
          </a:p>
        </p:txBody>
      </p:sp>
      <p:sp>
        <p:nvSpPr>
          <p:cNvPr id="16" name="Stačiakampis 15"/>
          <p:cNvSpPr/>
          <p:nvPr/>
        </p:nvSpPr>
        <p:spPr>
          <a:xfrm>
            <a:off x="286203" y="5589303"/>
            <a:ext cx="4585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2"/>
              </a:rPr>
              <a:t>Vilniaus turizmo ir prekybos verslo mokykla</a:t>
            </a:r>
            <a:endParaRPr lang="lt-LT" dirty="0"/>
          </a:p>
        </p:txBody>
      </p:sp>
      <p:sp>
        <p:nvSpPr>
          <p:cNvPr id="17" name="Stačiakampis 16"/>
          <p:cNvSpPr/>
          <p:nvPr/>
        </p:nvSpPr>
        <p:spPr>
          <a:xfrm>
            <a:off x="5252798" y="5589303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b="1" u="sng" dirty="0">
                <a:solidFill>
                  <a:srgbClr val="828282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13"/>
              </a:rPr>
              <a:t>Druskininkų amatų mokykla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4953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44031" y="217284"/>
            <a:ext cx="9261695" cy="1162780"/>
          </a:xfrm>
        </p:spPr>
        <p:txBody>
          <a:bodyPr/>
          <a:lstStyle/>
          <a:p>
            <a:r>
              <a:rPr lang="lt-LT" dirty="0" smtClean="0"/>
              <a:t>PROFESINĖS PERSPEKTYVOS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79" y="1690734"/>
            <a:ext cx="8516798" cy="479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8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701728" y="190123"/>
            <a:ext cx="8569440" cy="1072246"/>
          </a:xfrm>
        </p:spPr>
        <p:txBody>
          <a:bodyPr/>
          <a:lstStyle/>
          <a:p>
            <a:pPr algn="ctr"/>
            <a:r>
              <a:rPr lang="lt-LT" dirty="0" smtClean="0"/>
              <a:t>DARBO APRAŠYMAS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8" y="1570185"/>
            <a:ext cx="8478067" cy="476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7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864271" y="0"/>
            <a:ext cx="8569440" cy="1180887"/>
          </a:xfrm>
        </p:spPr>
        <p:txBody>
          <a:bodyPr/>
          <a:lstStyle/>
          <a:p>
            <a:pPr algn="ctr"/>
            <a:r>
              <a:rPr lang="lt-LT" dirty="0" smtClean="0"/>
              <a:t>ASMENINĖS SAVYBĖS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71" y="1664140"/>
            <a:ext cx="7933853" cy="446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6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954805" y="190123"/>
            <a:ext cx="8569440" cy="1171834"/>
          </a:xfrm>
        </p:spPr>
        <p:txBody>
          <a:bodyPr/>
          <a:lstStyle/>
          <a:p>
            <a:pPr algn="ctr"/>
            <a:r>
              <a:rPr lang="lt-LT" dirty="0" smtClean="0"/>
              <a:t>NAUDOTA INFORMACIJA:</a:t>
            </a:r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1394233" y="2438576"/>
            <a:ext cx="7888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dirty="0">
                <a:hlinkClick r:id="rId2"/>
              </a:rPr>
              <a:t>https://www.slideshare.net/Imitukami/virjo-profesija</a:t>
            </a:r>
            <a:endParaRPr lang="lt-LT" sz="2400" dirty="0"/>
          </a:p>
        </p:txBody>
      </p:sp>
      <p:sp>
        <p:nvSpPr>
          <p:cNvPr id="5" name="Stačiakampis 4"/>
          <p:cNvSpPr/>
          <p:nvPr/>
        </p:nvSpPr>
        <p:spPr>
          <a:xfrm>
            <a:off x="108642" y="3793898"/>
            <a:ext cx="10664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>
                <a:hlinkClick r:id="rId3"/>
              </a:rPr>
              <a:t>http://</a:t>
            </a:r>
            <a:r>
              <a:rPr lang="lt-LT" sz="2400" dirty="0">
                <a:hlinkClick r:id="rId3"/>
              </a:rPr>
              <a:t>www.studijos.lt/mokymo_programa/304/0/Virejo-Mokymo-Programa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4002607002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88</Words>
  <Application>Microsoft Office PowerPoint</Application>
  <PresentationFormat>Plačiaekranė</PresentationFormat>
  <Paragraphs>21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Briaunota</vt:lpstr>
      <vt:lpstr>PROFESIJOS PAVADINIMAS</vt:lpstr>
      <vt:lpstr>KUR GALIMA STUDIJUOTI, KAD ĮGYTUM ŠIĄ PROFESIJĄ</vt:lpstr>
      <vt:lpstr>PROFESINĖS PERSPEKTYVOS</vt:lpstr>
      <vt:lpstr>DARBO APRAŠYMAS</vt:lpstr>
      <vt:lpstr>ASMENINĖS SAVYBĖS</vt:lpstr>
      <vt:lpstr>NAUDOTA INFORMACIJA: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PROFESIJOS PAVADINIMAS</dc:title>
  <dc:creator>„Microsoft“ abonementas</dc:creator>
  <cp:lastModifiedBy>„Microsoft“ abonementas</cp:lastModifiedBy>
  <cp:revision>4</cp:revision>
  <dcterms:created xsi:type="dcterms:W3CDTF">2020-04-21T12:34:14Z</dcterms:created>
  <dcterms:modified xsi:type="dcterms:W3CDTF">2020-04-21T12:56:01Z</dcterms:modified>
</cp:coreProperties>
</file>